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6' Target='https://public.tableau.com/views/VIZ_16587125850040/COVIDStory' TargetMode='External' Type='http://schemas.openxmlformats.org/officeDocument/2006/relationships/hyperlink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7E4CE36E-4507-47F1-9F92-46A4387D3AB2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 dirty="0" lang="en-us">
                <a:hlinkClick r:id="rId6"/>
              </a:rPr>
              <a:t>VIZ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6D16C7A3-6B10-4636-A825-82DA4CBA806A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7/28/2022 10:45:57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17" id="10" name="slide10">
            <a:extLst>
              <a:ext uri="{FF2B5EF4-FFF2-40B4-BE49-F238E27FC236}">
                <a16:creationId xmlns:a16="http://schemas.microsoft.com/office/drawing/2014/main" id="{C7D6DFC0-51EF-4560-BFB2-5833771257A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15" id="11" name="slide11">
            <a:extLst>
              <a:ext uri="{FF2B5EF4-FFF2-40B4-BE49-F238E27FC236}">
                <a16:creationId xmlns:a16="http://schemas.microsoft.com/office/drawing/2014/main" id="{2A51CDB7-F721-49BF-9C76-B6787EB1440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16" id="12" name="slide12">
            <a:extLst>
              <a:ext uri="{FF2B5EF4-FFF2-40B4-BE49-F238E27FC236}">
                <a16:creationId xmlns:a16="http://schemas.microsoft.com/office/drawing/2014/main" id="{207B3C4C-B3A2-4F0B-86CB-5B99694994D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6" id="13" name="slide13">
            <a:extLst>
              <a:ext uri="{FF2B5EF4-FFF2-40B4-BE49-F238E27FC236}">
                <a16:creationId xmlns:a16="http://schemas.microsoft.com/office/drawing/2014/main" id="{CFF43068-27AD-40B5-8508-96DF8BCD9E0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12" id="2" name="slide2">
            <a:extLst>
              <a:ext uri="{FF2B5EF4-FFF2-40B4-BE49-F238E27FC236}">
                <a16:creationId xmlns:a16="http://schemas.microsoft.com/office/drawing/2014/main" id="{44EA86E9-791E-49AE-99BC-C226358574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1" id="3" name="slide3">
            <a:extLst>
              <a:ext uri="{FF2B5EF4-FFF2-40B4-BE49-F238E27FC236}">
                <a16:creationId xmlns:a16="http://schemas.microsoft.com/office/drawing/2014/main" id="{C1C4FA4E-5729-49E3-85E0-E2FB0F6D6F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10" id="4" name="slide4">
            <a:extLst>
              <a:ext uri="{FF2B5EF4-FFF2-40B4-BE49-F238E27FC236}">
                <a16:creationId xmlns:a16="http://schemas.microsoft.com/office/drawing/2014/main" id="{6AF9E44F-6EF3-410E-96E4-531FE3BDAB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13" id="5" name="slide5">
            <a:extLst>
              <a:ext uri="{FF2B5EF4-FFF2-40B4-BE49-F238E27FC236}">
                <a16:creationId xmlns:a16="http://schemas.microsoft.com/office/drawing/2014/main" id="{81B507FB-6449-46B8-B00F-58155622CB6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9" id="6" name="slide6">
            <a:extLst>
              <a:ext uri="{FF2B5EF4-FFF2-40B4-BE49-F238E27FC236}">
                <a16:creationId xmlns:a16="http://schemas.microsoft.com/office/drawing/2014/main" id="{825261F2-2B46-442A-840C-77D51028B8F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14" id="7" name="slide7">
            <a:extLst>
              <a:ext uri="{FF2B5EF4-FFF2-40B4-BE49-F238E27FC236}">
                <a16:creationId xmlns:a16="http://schemas.microsoft.com/office/drawing/2014/main" id="{D5CE1EAF-CC54-4938-8C2E-6A70D544BE8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11" id="8" name="slide8">
            <a:extLst>
              <a:ext uri="{FF2B5EF4-FFF2-40B4-BE49-F238E27FC236}">
                <a16:creationId xmlns:a16="http://schemas.microsoft.com/office/drawing/2014/main" id="{BE04F508-569F-4E65-9343-323EF446594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VID Story2" id="9" name="slide9">
            <a:extLst>
              <a:ext uri="{FF2B5EF4-FFF2-40B4-BE49-F238E27FC236}">
                <a16:creationId xmlns:a16="http://schemas.microsoft.com/office/drawing/2014/main" id="{F17AA9F6-7BD1-4988-B91E-5B666424777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42" y="0"/>
            <a:ext cx="10076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2022-07-28T22:46:06Z</dcterms:created>
  <dcterms:modified xsi:type="dcterms:W3CDTF">2022-07-28T22:46:06Z</dcterms:modified>
</cp:coreProperties>
</file>

<file path=docProps/thumbnail.jpeg>
</file>